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70" r:id="rId2"/>
    <p:sldId id="386" r:id="rId3"/>
    <p:sldId id="465" r:id="rId4"/>
    <p:sldId id="466" r:id="rId5"/>
    <p:sldId id="467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di-Nabucco (27.09.2022)" id="{1A239030-80BC-484C-BBAA-3BB684A9CEB3}">
          <p14:sldIdLst>
            <p14:sldId id="370"/>
            <p14:sldId id="386"/>
            <p14:sldId id="465"/>
            <p14:sldId id="466"/>
            <p14:sldId id="467"/>
          </p14:sldIdLst>
        </p14:section>
        <p14:section name="Default Section" id="{FD568D87-87ED-F449-B51B-CF6D1BB3796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652F23B-ED12-6882-DBD3-11779C45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2985BA-AC06-236A-515B-B52C4DD0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4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Zeichnung enthält.&#10;&#10;Automatisch generierte Beschreibung">
            <a:extLst>
              <a:ext uri="{FF2B5EF4-FFF2-40B4-BE49-F238E27FC236}">
                <a16:creationId xmlns:a16="http://schemas.microsoft.com/office/drawing/2014/main" id="{4E960265-8A4A-604C-3EB3-57C8EDC15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8" r="10928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 descr="Ein Bild, das Person, Gruppe, Personen, Läufer enthält.&#10;&#10;Automatisch generierte Beschreibung">
            <a:extLst>
              <a:ext uri="{FF2B5EF4-FFF2-40B4-BE49-F238E27FC236}">
                <a16:creationId xmlns:a16="http://schemas.microsoft.com/office/drawing/2014/main" id="{F02405D6-774D-E199-02EB-989CE7DED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" r="19911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5" name="Grafik 4" descr="Ein Bild, das Person, Personen, Gruppe, angezogen enthält.&#10;&#10;Automatisch generierte Beschreibung">
            <a:extLst>
              <a:ext uri="{FF2B5EF4-FFF2-40B4-BE49-F238E27FC236}">
                <a16:creationId xmlns:a16="http://schemas.microsoft.com/office/drawing/2014/main" id="{DECE00DA-1EA1-8F51-A3C9-17639A4014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7" r="-4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8057AA3-BCF6-BFA5-D035-925B87CE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Tänzer, Sport enthält.&#10;&#10;Automatisch generierte Beschreibung">
            <a:extLst>
              <a:ext uri="{FF2B5EF4-FFF2-40B4-BE49-F238E27FC236}">
                <a16:creationId xmlns:a16="http://schemas.microsoft.com/office/drawing/2014/main" id="{D2903EF9-6E77-84EC-603B-D48BBCC5FB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3" r="-2" b="9646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Gruppe, Personen, stehend enthält.&#10;&#10;Automatisch generierte Beschreibung">
            <a:extLst>
              <a:ext uri="{FF2B5EF4-FFF2-40B4-BE49-F238E27FC236}">
                <a16:creationId xmlns:a16="http://schemas.microsoft.com/office/drawing/2014/main" id="{6A039B73-F864-0428-0DDA-153B3B057D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3" r="13191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845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2C8F9A00-1F0C-89E0-2DC9-60F246D9D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0" r="2005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AE99BF-BAF7-1548-08D6-5415A4AAE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8" r="2535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 descr="Ein Bild, das Text, Tisch, drinnen, Person enthält.&#10;&#10;Automatisch generierte Beschreibung">
            <a:extLst>
              <a:ext uri="{FF2B5EF4-FFF2-40B4-BE49-F238E27FC236}">
                <a16:creationId xmlns:a16="http://schemas.microsoft.com/office/drawing/2014/main" id="{55748612-0355-F720-F782-0EF5E646D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3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9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2023-10-08T09:06:08Z</dcterms:modified>
</cp:coreProperties>
</file>